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3" r:id="rId7"/>
    <p:sldId id="261" r:id="rId8"/>
    <p:sldId id="262" r:id="rId9"/>
    <p:sldId id="264" r:id="rId10"/>
    <p:sldId id="265" r:id="rId11"/>
    <p:sldId id="27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7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A5F8E7-5FAB-BBD2-CBB7-A41F360740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E4DCD7-D508-5017-5113-6DDDED6A60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BF520E-F3E8-8EDE-8280-7072FE91E1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201642-7CA5-48F4-9542-F5A2CADE8DEC}" type="datetimeFigureOut">
              <a:rPr lang="en-IN" smtClean="0"/>
              <a:t>01-05-2025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D7865B-C6DC-D248-71FE-5CBA50A303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BDEA68-9DA8-EDA9-A060-5047B618C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90DE3-27DB-45D8-95EF-2F7E57F48FD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576477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82D04A-2A9E-AE12-9407-C34E9BBC3A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FD3658F-3B9D-8566-52D0-7EF32E76B0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73C478-7325-DBCD-1292-318A4945BC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201642-7CA5-48F4-9542-F5A2CADE8DEC}" type="datetimeFigureOut">
              <a:rPr lang="en-IN" smtClean="0"/>
              <a:t>01-05-2025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3B835C-6C6E-49A1-D720-B7169802A3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CA67D2-EEDA-C661-06CE-B9BDA1E8E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90DE3-27DB-45D8-95EF-2F7E57F48FD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688979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B7B65A9-3580-634F-6012-FE0F030D27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97A005B-8CE8-49FD-0B80-6FF6125077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1D0328-B9D7-3CD9-B4E0-204E09CC3B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201642-7CA5-48F4-9542-F5A2CADE8DEC}" type="datetimeFigureOut">
              <a:rPr lang="en-IN" smtClean="0"/>
              <a:t>01-05-2025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1E8DA9-16A2-D189-420C-6591132386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EFEE02-F241-2B9B-B81F-0A76D367D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90DE3-27DB-45D8-95EF-2F7E57F48FD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548538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72170-8E72-A4C1-F764-03DCF90B1D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D6BF26-1672-E0B0-8F3C-FB1C27D4CE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E18BA9-C607-DA6A-3BF0-6DF759D4D2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201642-7CA5-48F4-9542-F5A2CADE8DEC}" type="datetimeFigureOut">
              <a:rPr lang="en-IN" smtClean="0"/>
              <a:t>01-05-2025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3DDAFB-B356-350D-7025-B69670AF3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BC8120-C01B-E580-89A2-E599D892BE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90DE3-27DB-45D8-95EF-2F7E57F48FD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903643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D542C-0D07-5C98-57B2-260F8E15B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3C3158-BB7A-503D-D141-5C57874766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D57BCF-A6AB-A0AA-1383-A56677ED25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201642-7CA5-48F4-9542-F5A2CADE8DEC}" type="datetimeFigureOut">
              <a:rPr lang="en-IN" smtClean="0"/>
              <a:t>01-05-2025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3C5AA7-90A3-9BC0-1118-F967EB7100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3F4AF3-8416-11BE-9241-B9CBAECC6E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90DE3-27DB-45D8-95EF-2F7E57F48FD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824149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01DEEC-AAC0-3DD0-6C74-8C737740E9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BC1A2E-6B57-477C-0E6F-08F0FF821A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6549E7-E223-9A18-1CBC-362BD547F1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3A67DB-B142-EA93-1AFC-FDA7D0CB30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201642-7CA5-48F4-9542-F5A2CADE8DEC}" type="datetimeFigureOut">
              <a:rPr lang="en-IN" smtClean="0"/>
              <a:t>01-05-2025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7824B9-823C-6342-901B-A72F3484A9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B3A399-00B2-6C34-9449-03FAA72AD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90DE3-27DB-45D8-95EF-2F7E57F48FD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163238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7E3256-BACF-0BA0-0728-791A006E18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250EE3-E510-1C22-3F7E-55A0E0D58B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4EDA05-B0FA-54C3-5125-26EBA58881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DEC6D28-DD2E-407D-222D-DFE6D6E5CF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0410049-7C8A-5090-56A9-6719F316E8C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FEA6FE4-BAE0-D369-A83A-D58F13CCB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201642-7CA5-48F4-9542-F5A2CADE8DEC}" type="datetimeFigureOut">
              <a:rPr lang="en-IN" smtClean="0"/>
              <a:t>01-05-2025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8E8CB64-EF2A-EF3F-A562-59A726B56F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E3C7F3-2C6E-B204-E6A6-906CA216A5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90DE3-27DB-45D8-95EF-2F7E57F48FD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191334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9B2C98-193A-8D02-2F8C-F9060519C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D52CF7-851F-347D-0C17-A89BAA4BD4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201642-7CA5-48F4-9542-F5A2CADE8DEC}" type="datetimeFigureOut">
              <a:rPr lang="en-IN" smtClean="0"/>
              <a:t>01-05-2025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EB0F547-1C45-994B-318A-ADE91828CE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D318C4-2013-6D62-3FFA-26BB035400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90DE3-27DB-45D8-95EF-2F7E57F48FD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599468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5887CD2-658A-4D94-65C8-99AE2EF5D3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201642-7CA5-48F4-9542-F5A2CADE8DEC}" type="datetimeFigureOut">
              <a:rPr lang="en-IN" smtClean="0"/>
              <a:t>01-05-2025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2A731E-B5DF-F1B2-B326-4A8008F9FE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8310BB-4422-DD0B-F0CB-F3E38F306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90DE3-27DB-45D8-95EF-2F7E57F48FD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495946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BD69AB-E5A3-E7F8-035F-B29397B8B1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3CD9F0-0E50-3B82-7EA6-3BE96379F1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0947FD-8E76-66A0-4AFD-0E8D624CE1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094585-D1C3-4D06-6BCE-9089B56E93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201642-7CA5-48F4-9542-F5A2CADE8DEC}" type="datetimeFigureOut">
              <a:rPr lang="en-IN" smtClean="0"/>
              <a:t>01-05-2025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520F32-62F2-6656-39A3-6D4BB81DAE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E52632-3654-4101-1B52-734DA935DA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90DE3-27DB-45D8-95EF-2F7E57F48FD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401073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0F5FEF-5DF1-E7D2-33A0-C547B56E82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B27E01C-4A8A-C50F-9C4D-C4B28CC32FD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476050-B43B-EFAA-6A64-9BB20EB7D1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1CDFC1-E860-C678-417D-4B8C23124B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201642-7CA5-48F4-9542-F5A2CADE8DEC}" type="datetimeFigureOut">
              <a:rPr lang="en-IN" smtClean="0"/>
              <a:t>01-05-2025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BB2AD9-F551-7B86-63EB-AB6233D32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70A6EB-1FBA-5BC3-99CB-7F3FC19BA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90DE3-27DB-45D8-95EF-2F7E57F48FD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449768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6ECBECA-D46C-716C-9FA4-FA22F15AD7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8D556C-2BF7-AA96-4EF5-DFBEEEC9CA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A8F7B8-B0FD-C86C-2099-189F44C20D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201642-7CA5-48F4-9542-F5A2CADE8DEC}" type="datetimeFigureOut">
              <a:rPr lang="en-IN" smtClean="0"/>
              <a:t>01-05-2025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2D783F-C235-C08A-3506-6CA17BBD77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860713-131A-CC20-7E0B-B9B5A3A396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B90DE3-27DB-45D8-95EF-2F7E57F48FD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10695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2E25718-7FAD-3F0D-6930-71BCF04203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4991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A9D5FC-8982-1A19-D78D-1246AAA2CB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3380693-4309-9F46-174F-8E371C2443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1109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8ECC16-0227-1C9A-D17C-915B09BB7A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C2C2F16-A4A0-D15D-5783-5A91F60C63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5818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DC968E-B929-A9EF-1B3B-D42755DA56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78AAC5E-8D3A-AD2E-D4F4-0E135A6B73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5821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B5D200-AD21-206F-551B-B167F76944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D40C22D-EA08-3ED9-C8BD-DD55917F7E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5734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3BAE63-78D6-186F-2967-DCB589D8E5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A1A7989-74DC-AFB7-28B1-C88CB3E4AC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124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EFD10B-9DEF-F727-F611-5F66A02FBF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D9DB059-DAE3-814F-238A-C1AAD67B54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9219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82D93F-FEE5-74D9-CB38-634B8F35B6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CA92E12-5EEA-3162-5333-55926BF195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0605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B5D50D-D3FC-31A6-D05E-98A6974DF1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2F56918-34AE-EDF2-EC88-E523BFDAC1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3596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626F5F-A409-90B2-7AAF-ADB4CAF4B9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3DED40B-4FE4-529F-300E-83E2DAAD92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76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65F134-A24A-D188-98F5-29632001D7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2E2D5DC-4134-4509-47CF-A961E93E5D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7043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9754C5-3FD5-0304-A9C5-F471950BE7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4E2E69-2CFE-3383-EE58-85F41D9BD5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8580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DCDCD4-FF6A-B666-4712-B6AEA7BB49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D892161-581D-7D6D-6E04-0BC9E92C4F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6657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DFCAD7-46EF-67F7-2678-5D5DC1B60E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E707985-11BE-5533-1474-DC73FA3E93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9254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A13DB1-7465-603F-3AFC-B5B74964CC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567FE1C-46B7-13CD-C661-1DDAB2531F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5119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2688B9-8223-8A3A-1C24-0CF90FBD95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EB42D1A-66F1-B095-CE65-90F40A40A7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1171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175F3F-9621-F7DD-29D6-14A0292BCA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FECA3D9-85CE-AD5E-C46C-5CDE3B9694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1871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756409-7356-B42A-1C8B-0938826C9B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6D208F8-FEC5-5E50-C0A8-26ADD0D920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682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0C314E-E505-D06C-4D1B-3C40358ED2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0C7A1F9-4C1E-E819-FC76-08BCF856F6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6832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5B2A68-FA70-E45E-C4A0-BFB45ECCB7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8DC0D28-147A-2CC4-79C3-4A310E6A01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6731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9B8562-C0F7-05C1-9A87-E70523EC77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B83AA52-D57B-AB2B-4CC9-715EE51293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6292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0</Words>
  <Application>Microsoft Office PowerPoint</Application>
  <PresentationFormat>Widescreen</PresentationFormat>
  <Paragraphs>0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DevOps Security</dc:creator>
  <cp:lastModifiedBy>DevOps Security</cp:lastModifiedBy>
  <cp:revision>1</cp:revision>
  <dcterms:created xsi:type="dcterms:W3CDTF">2025-05-01T16:12:44Z</dcterms:created>
  <dcterms:modified xsi:type="dcterms:W3CDTF">2025-05-01T16:15:09Z</dcterms:modified>
</cp:coreProperties>
</file>